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6" r:id="rId3"/>
    <p:sldId id="257" r:id="rId4"/>
    <p:sldId id="258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2241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322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49995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47347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16280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188991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90351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50478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2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71840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96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8827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05412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302253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4475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498192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046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7136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596505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6297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8192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0548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7012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7130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43985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659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18BE-647D-4157-98DF-4DF6A475E980}" type="datetimeFigureOut">
              <a:rPr lang="es-UY" smtClean="0"/>
              <a:t>16/06/2015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C4B10A-CB60-4D6D-A9C2-0D983B86F1AD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4307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Seminario</a:t>
            </a:r>
            <a:br>
              <a:rPr lang="es-UY" dirty="0" smtClean="0"/>
            </a:br>
            <a:r>
              <a:rPr lang="es-UY" dirty="0" smtClean="0"/>
              <a:t>“El sector arrocero Uruguayo. Desafíos para la competitividad”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UY" sz="4000" dirty="0" smtClean="0"/>
              <a:t>Impactos ambientales de la producción de arroz del Uruguay</a:t>
            </a:r>
          </a:p>
          <a:p>
            <a:r>
              <a:rPr lang="es-UY" sz="4000" dirty="0" smtClean="0"/>
              <a:t>16 de junio 2015</a:t>
            </a:r>
          </a:p>
          <a:p>
            <a:r>
              <a:rPr lang="es-UY" sz="4000" dirty="0" smtClean="0"/>
              <a:t>Cámara Mercantil</a:t>
            </a:r>
            <a:endParaRPr lang="es-UY" sz="4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158" y="5473521"/>
            <a:ext cx="2088454" cy="1220716"/>
          </a:xfrm>
          <a:prstGeom prst="rect">
            <a:avLst/>
          </a:prstGeom>
        </p:spPr>
      </p:pic>
      <p:pic>
        <p:nvPicPr>
          <p:cNvPr id="1026" name="Picture 2" descr="http://www.pdlz.net/logos/aca_colo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63" y="396915"/>
            <a:ext cx="1714863" cy="221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14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7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 smtClean="0"/>
              <a:t>Producción - Ambiente</a:t>
            </a:r>
            <a:endParaRPr lang="es-UY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613690"/>
            <a:ext cx="8915400" cy="3777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UY" sz="4000" dirty="0" smtClean="0"/>
              <a:t>Gran desafío en la Intensificación </a:t>
            </a:r>
            <a:r>
              <a:rPr lang="es-UY" sz="4000" dirty="0" smtClean="0"/>
              <a:t>Sostenible</a:t>
            </a:r>
          </a:p>
          <a:p>
            <a:pPr marL="0" indent="0">
              <a:buNone/>
            </a:pPr>
            <a:endParaRPr lang="es-UY" sz="4000" dirty="0"/>
          </a:p>
          <a:p>
            <a:pPr marL="0" indent="0">
              <a:buNone/>
            </a:pPr>
            <a:r>
              <a:rPr lang="es-UY" sz="4000" dirty="0" smtClean="0"/>
              <a:t>Eje estratégico del MGAP</a:t>
            </a:r>
            <a:endParaRPr lang="es-UY" sz="4000" dirty="0" smtClean="0"/>
          </a:p>
          <a:p>
            <a:pPr marL="0" indent="0">
              <a:buNone/>
            </a:pPr>
            <a:endParaRPr lang="es-UY" sz="4000" dirty="0" smtClean="0"/>
          </a:p>
          <a:p>
            <a:pPr marL="0" indent="0">
              <a:buNone/>
            </a:pPr>
            <a:r>
              <a:rPr lang="es-UY" sz="4000" dirty="0" smtClean="0"/>
              <a:t>Alta productividad (intensificación) debe atender posibles efectos en el ambiente</a:t>
            </a:r>
            <a:endParaRPr lang="es-UY" sz="4000" dirty="0"/>
          </a:p>
          <a:p>
            <a:pPr marL="0" indent="0">
              <a:buNone/>
            </a:pPr>
            <a:endParaRPr lang="es-UY" sz="4000" dirty="0" smtClean="0"/>
          </a:p>
        </p:txBody>
      </p:sp>
    </p:spTree>
    <p:extLst>
      <p:ext uri="{BB962C8B-B14F-4D97-AF65-F5344CB8AC3E}">
        <p14:creationId xmlns:p14="http://schemas.microsoft.com/office/powerpoint/2010/main" val="4110227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7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 smtClean="0"/>
              <a:t>Efectos en el ambiente</a:t>
            </a: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En general en la actividad 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s-UY" sz="4000" dirty="0" smtClean="0"/>
              <a:t>Suelo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4000" dirty="0" smtClean="0"/>
              <a:t>Agua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4000" dirty="0" smtClean="0"/>
              <a:t>Aire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4000" dirty="0" smtClean="0"/>
              <a:t>Biodiversidad</a:t>
            </a:r>
          </a:p>
          <a:p>
            <a:pPr marL="0" indent="0">
              <a:buNone/>
            </a:pPr>
            <a:endParaRPr lang="es-UY" sz="4000" dirty="0" smtClean="0"/>
          </a:p>
          <a:p>
            <a:pPr marL="0" indent="0">
              <a:buNone/>
            </a:pPr>
            <a:r>
              <a:rPr lang="es-UY" sz="4000" dirty="0" smtClean="0"/>
              <a:t>Los efectos se dan en el sitio y fuera del mismo</a:t>
            </a:r>
            <a:endParaRPr lang="es-UY" sz="4000" dirty="0"/>
          </a:p>
        </p:txBody>
      </p:sp>
    </p:spTree>
    <p:extLst>
      <p:ext uri="{BB962C8B-B14F-4D97-AF65-F5344CB8AC3E}">
        <p14:creationId xmlns:p14="http://schemas.microsoft.com/office/powerpoint/2010/main" val="37641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2619" y="680381"/>
            <a:ext cx="8911687" cy="1280890"/>
          </a:xfrm>
        </p:spPr>
        <p:txBody>
          <a:bodyPr/>
          <a:lstStyle/>
          <a:p>
            <a:r>
              <a:rPr lang="es-UY" b="1" dirty="0"/>
              <a:t>En el Sector: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98368" y="2077330"/>
            <a:ext cx="9340191" cy="377762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Preocupación </a:t>
            </a:r>
            <a:r>
              <a:rPr lang="es-UY" sz="3200" dirty="0"/>
              <a:t>y acciones vienen del propio </a:t>
            </a:r>
            <a:r>
              <a:rPr lang="es-UY" sz="3200" dirty="0" smtClean="0"/>
              <a:t>sector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Sinergia entre cuidado del ambiente y oportunidades comerciales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Buen encadenamiento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Investigación y sector productivo</a:t>
            </a:r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0783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5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2619" y="680381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UY" b="1" dirty="0" smtClean="0"/>
              <a:t/>
            </a:r>
            <a:br>
              <a:rPr lang="es-UY" b="1" dirty="0" smtClean="0"/>
            </a:br>
            <a:r>
              <a:rPr lang="es-UY" b="1" dirty="0" smtClean="0"/>
              <a:t>Acciones:</a:t>
            </a:r>
            <a:r>
              <a:rPr lang="es-UY" dirty="0"/>
              <a:t/>
            </a:r>
            <a:br>
              <a:rPr lang="es-UY" dirty="0"/>
            </a:b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98368" y="2077330"/>
            <a:ext cx="9340191" cy="3777622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Proyectos de investigación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Monitoreo </a:t>
            </a:r>
            <a:r>
              <a:rPr lang="es-UY" sz="3200" dirty="0" smtClean="0"/>
              <a:t>de impactos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Y" sz="3200" dirty="0" smtClean="0"/>
              <a:t>Guías de Buenas practicas </a:t>
            </a:r>
          </a:p>
          <a:p>
            <a:pPr marL="0" indent="0">
              <a:buNone/>
            </a:pPr>
            <a:endParaRPr lang="es-UY" dirty="0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930" y="3165231"/>
            <a:ext cx="4047325" cy="303158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85" y="4338271"/>
            <a:ext cx="637222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56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7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En Resumen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El Impacto ambiental del sistema arrocero, si bien tiene particularidades , forma parte del abordaje a los impactos ambientales de la agricultura general.</a:t>
            </a:r>
          </a:p>
          <a:p>
            <a:r>
              <a:rPr lang="es-UY" dirty="0" smtClean="0"/>
              <a:t>Existe la ventaja que hay conocimiento de los procesos por contar con proyectos de investigación con buena información, estando bien preparado en temas comerciales</a:t>
            </a:r>
          </a:p>
          <a:p>
            <a:r>
              <a:rPr lang="es-UY" dirty="0" smtClean="0"/>
              <a:t>En términos generales el sistema tiene ventajas comparativas en cuanto al cuidado del ambiente.</a:t>
            </a:r>
          </a:p>
          <a:p>
            <a:r>
              <a:rPr lang="es-UY" dirty="0" smtClean="0"/>
              <a:t>Hoy el arroz del Este se produce en un sitio RAMSAR siendo presentado en la pasada COP en P del Este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38434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7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UY" sz="7200" b="1" dirty="0" smtClean="0"/>
              <a:t>Gracias</a:t>
            </a:r>
            <a:endParaRPr lang="es-UY" sz="7200" b="1" dirty="0"/>
          </a:p>
        </p:txBody>
      </p:sp>
    </p:spTree>
    <p:extLst>
      <p:ext uri="{BB962C8B-B14F-4D97-AF65-F5344CB8AC3E}">
        <p14:creationId xmlns:p14="http://schemas.microsoft.com/office/powerpoint/2010/main" val="81735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TM02900722[[fn=IonSalaDeReuniones]]</Template>
  <TotalTime>54</TotalTime>
  <Words>184</Words>
  <Application>Microsoft Office PowerPoint</Application>
  <PresentationFormat>Panorámica</PresentationFormat>
  <Paragraphs>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Courier New</vt:lpstr>
      <vt:lpstr>Wingdings 2</vt:lpstr>
      <vt:lpstr>Wingdings 3</vt:lpstr>
      <vt:lpstr>HDOfficeLightV0</vt:lpstr>
      <vt:lpstr>Espiral</vt:lpstr>
      <vt:lpstr>Seminario “El sector arrocero Uruguayo. Desafíos para la competitividad”</vt:lpstr>
      <vt:lpstr>Producción - Ambiente</vt:lpstr>
      <vt:lpstr>Efectos en el ambiente  En general en la actividad </vt:lpstr>
      <vt:lpstr>En el Sector: </vt:lpstr>
      <vt:lpstr> Acciones: </vt:lpstr>
      <vt:lpstr>En Resumen</vt:lpstr>
      <vt:lpstr>Presentación de PowerPoint</vt:lpstr>
    </vt:vector>
  </TitlesOfParts>
  <Company>MGAP-DACC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“El sector arrocero Uruguayo. Desafíos para la competitividad”</dc:title>
  <dc:creator>Hill Mariana</dc:creator>
  <cp:lastModifiedBy>Hill Mariana</cp:lastModifiedBy>
  <cp:revision>10</cp:revision>
  <dcterms:created xsi:type="dcterms:W3CDTF">2015-06-16T13:48:39Z</dcterms:created>
  <dcterms:modified xsi:type="dcterms:W3CDTF">2015-06-16T17:19:43Z</dcterms:modified>
</cp:coreProperties>
</file>